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ov" ContentType="video/quicktime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2"/>
  </p:sldMasterIdLst>
  <p:notesMasterIdLst>
    <p:notesMasterId r:id="rId18"/>
  </p:notesMasterIdLst>
  <p:handoutMasterIdLst>
    <p:handoutMasterId r:id="rId19"/>
  </p:handoutMasterIdLst>
  <p:sldIdLst>
    <p:sldId id="270" r:id="rId3"/>
    <p:sldId id="297" r:id="rId4"/>
    <p:sldId id="287" r:id="rId5"/>
    <p:sldId id="288" r:id="rId6"/>
    <p:sldId id="298" r:id="rId7"/>
    <p:sldId id="300" r:id="rId8"/>
    <p:sldId id="290" r:id="rId9"/>
    <p:sldId id="289" r:id="rId10"/>
    <p:sldId id="291" r:id="rId11"/>
    <p:sldId id="292" r:id="rId12"/>
    <p:sldId id="293" r:id="rId13"/>
    <p:sldId id="294" r:id="rId14"/>
    <p:sldId id="295" r:id="rId15"/>
    <p:sldId id="301" r:id="rId16"/>
    <p:sldId id="30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85" autoAdjust="0"/>
    <p:restoredTop sz="94660"/>
  </p:normalViewPr>
  <p:slideViewPr>
    <p:cSldViewPr snapToGrid="0">
      <p:cViewPr varScale="1">
        <p:scale>
          <a:sx n="96" d="100"/>
          <a:sy n="96" d="100"/>
        </p:scale>
        <p:origin x="176" y="62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253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00FC0-9E7A-4C53-8A3B-3C3C9A736C42}" type="datetimeFigureOut">
              <a:rPr lang="en-US" smtClean="0"/>
              <a:t>8/23/17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8944F-81ED-4843-A3E6-D41A69087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14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122B6-E47E-4A80-A9F3-23FD10D674FE}" type="datetimeFigureOut">
              <a:rPr lang="en-US" smtClean="0"/>
              <a:t>8/23/17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1C5CE-222C-4659-9A99-B99FC42A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27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49BF3EA-1A78-4F07-BDC0-C8A1BD461199}" type="datetimeFigureOut">
              <a:rPr lang="en-US" smtClean="0"/>
              <a:pPr/>
              <a:t>8/23/17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953000"/>
            <a:ext cx="85344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09601"/>
            <a:ext cx="103632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82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9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9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6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71601"/>
            <a:ext cx="103632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068764"/>
            <a:ext cx="103632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44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>
          <a:xfrm>
            <a:off x="62611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>
          <a:xfrm>
            <a:off x="5728971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41568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87680" y="1600200"/>
            <a:ext cx="5388864" cy="452628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3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5386917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1" y="1600200"/>
            <a:ext cx="5389033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12848"/>
            <a:ext cx="5388864" cy="391363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230112" y="2212849"/>
            <a:ext cx="5388864" cy="3913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59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625"/>
            <a:ext cx="10972800" cy="1600200"/>
          </a:xfr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98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0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6117" y="266700"/>
            <a:ext cx="4011084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8850" y="273051"/>
            <a:ext cx="66611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6117" y="2438401"/>
            <a:ext cx="4011084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0835" y="1143000"/>
            <a:ext cx="8072965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7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fld id="{349BF3EA-1A78-4F07-BDC0-C8A1BD461199}" type="datetimeFigureOut">
              <a:rPr lang="en-US" smtClean="0"/>
              <a:pPr/>
              <a:t>8/23/17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1277014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758826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251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ts val="4800"/>
        </a:lnSpc>
        <a:spcBef>
          <a:spcPct val="0"/>
        </a:spcBef>
        <a:buNone/>
        <a:defRPr sz="4800" kern="1200"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Presented by Code Monkey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D.Eco</a:t>
            </a:r>
            <a:r>
              <a:rPr lang="en-US" dirty="0" smtClean="0"/>
              <a:t> Application</a:t>
            </a:r>
            <a:endParaRPr lang="en-US" dirty="0"/>
          </a:p>
        </p:txBody>
      </p:sp>
      <p:pic>
        <p:nvPicPr>
          <p:cNvPr id="4" name="Picture 3" descr="Team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884" y="915631"/>
            <a:ext cx="2379779" cy="317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5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Annotation</a:t>
            </a:r>
            <a:endParaRPr lang="en-US" dirty="0"/>
          </a:p>
        </p:txBody>
      </p:sp>
      <p:pic>
        <p:nvPicPr>
          <p:cNvPr id="4" name="Picture 3" descr="create annoti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827" y="1619103"/>
            <a:ext cx="9460938" cy="459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05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Annotations To Map</a:t>
            </a:r>
            <a:endParaRPr lang="en-US" dirty="0"/>
          </a:p>
        </p:txBody>
      </p:sp>
      <p:pic>
        <p:nvPicPr>
          <p:cNvPr id="4" name="Picture 3" descr="add points to 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787" y="2420907"/>
            <a:ext cx="7208013" cy="276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9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iOS</a:t>
            </a:r>
            <a:r>
              <a:rPr lang="en-US" dirty="0" smtClean="0"/>
              <a:t> single view app</a:t>
            </a:r>
          </a:p>
          <a:p>
            <a:r>
              <a:rPr lang="en-US" dirty="0" smtClean="0"/>
              <a:t>Swift</a:t>
            </a:r>
          </a:p>
          <a:p>
            <a:r>
              <a:rPr lang="en-US" dirty="0" err="1" smtClean="0"/>
              <a:t>MapKit</a:t>
            </a:r>
            <a:endParaRPr lang="en-US" dirty="0" smtClean="0"/>
          </a:p>
        </p:txBody>
      </p:sp>
      <p:pic>
        <p:nvPicPr>
          <p:cNvPr id="4" name="Picture 3" descr="Architec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960" y="1757972"/>
            <a:ext cx="4031025" cy="459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8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Sprint 2 Plan </a:t>
            </a:r>
            <a:r>
              <a:rPr lang="mr-IN" dirty="0" smtClean="0"/>
              <a:t>–</a:t>
            </a:r>
            <a:r>
              <a:rPr lang="en-US" dirty="0" smtClean="0"/>
              <a:t> Class Diagram</a:t>
            </a:r>
            <a:endParaRPr lang="en-US" dirty="0"/>
          </a:p>
        </p:txBody>
      </p:sp>
      <p:pic>
        <p:nvPicPr>
          <p:cNvPr id="5" name="Picture 4" descr="ConstructionClassDiagr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98" y="1654653"/>
            <a:ext cx="8172482" cy="503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3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Sprint 2 Plan </a:t>
            </a:r>
            <a:r>
              <a:rPr lang="mr-IN" dirty="0" smtClean="0"/>
              <a:t>–</a:t>
            </a:r>
            <a:r>
              <a:rPr lang="en-US" dirty="0" smtClean="0"/>
              <a:t> Use Case</a:t>
            </a:r>
            <a:endParaRPr lang="en-US" dirty="0"/>
          </a:p>
        </p:txBody>
      </p:sp>
      <p:pic>
        <p:nvPicPr>
          <p:cNvPr id="4" name="Picture 3" descr="Use Case Diagram_ D.EcoSprint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966" y="1713958"/>
            <a:ext cx="79121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– Sprint 2</a:t>
            </a:r>
            <a:endParaRPr lang="en-US" dirty="0"/>
          </a:p>
        </p:txBody>
      </p:sp>
      <p:graphicFrame>
        <p:nvGraphicFramePr>
          <p:cNvPr id="5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015135"/>
              </p:ext>
            </p:extLst>
          </p:nvPr>
        </p:nvGraphicFramePr>
        <p:xfrm>
          <a:off x="609600" y="2352502"/>
          <a:ext cx="10972800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What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When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Requirements</a:t>
                      </a:r>
                    </a:p>
                    <a:p>
                      <a:r>
                        <a:rPr lang="en-US" dirty="0" smtClean="0"/>
                        <a:t>(Update Use Case)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Kylie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Analysis</a:t>
                      </a:r>
                    </a:p>
                    <a:p>
                      <a:r>
                        <a:rPr lang="en-US" dirty="0" smtClean="0"/>
                        <a:t>(Update cost, risk</a:t>
                      </a:r>
                      <a:r>
                        <a:rPr lang="en-US" baseline="0" dirty="0" smtClean="0"/>
                        <a:t> &amp; effort estimate)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Cyler</a:t>
                      </a:r>
                      <a:r>
                        <a:rPr lang="en-US" baseline="0" dirty="0" smtClean="0"/>
                        <a:t> and Faisal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Design</a:t>
                      </a:r>
                    </a:p>
                    <a:p>
                      <a:r>
                        <a:rPr lang="en-US" dirty="0" smtClean="0"/>
                        <a:t>(Platforms &amp; Architecture)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Cory</a:t>
                      </a:r>
                      <a:r>
                        <a:rPr lang="en-US" baseline="0" dirty="0" smtClean="0"/>
                        <a:t> and Morgan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20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Sprint 1 Transition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 Demo</a:t>
            </a:r>
          </a:p>
          <a:p>
            <a:r>
              <a:rPr lang="en-US" dirty="0" smtClean="0"/>
              <a:t>Acceptance testing</a:t>
            </a:r>
          </a:p>
          <a:p>
            <a:r>
              <a:rPr lang="en-US" dirty="0" smtClean="0"/>
              <a:t>Design Choices</a:t>
            </a:r>
          </a:p>
          <a:p>
            <a:r>
              <a:rPr lang="en-US" dirty="0" smtClean="0"/>
              <a:t>Plan for Sprint 2</a:t>
            </a:r>
          </a:p>
        </p:txBody>
      </p:sp>
      <p:pic>
        <p:nvPicPr>
          <p:cNvPr id="5" name="Picture 4" descr="Team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623" y="206756"/>
            <a:ext cx="742103" cy="9894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2291" y="6335573"/>
            <a:ext cx="1629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Monkey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499907" y="6369826"/>
            <a:ext cx="1478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April 5,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7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Acceptance Plan</a:t>
            </a:r>
            <a:endParaRPr lang="en-US" dirty="0"/>
          </a:p>
        </p:txBody>
      </p:sp>
      <p:pic>
        <p:nvPicPr>
          <p:cNvPr id="6" name="Picture 5" descr="Sprint1ConstructionUC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860" y="1988903"/>
            <a:ext cx="4505878" cy="444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4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Acceptance Plan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670312"/>
              </p:ext>
            </p:extLst>
          </p:nvPr>
        </p:nvGraphicFramePr>
        <p:xfrm>
          <a:off x="1104391" y="2118412"/>
          <a:ext cx="9810276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0092"/>
                <a:gridCol w="3270092"/>
                <a:gridCol w="327009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Requirement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Acceptance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View Campus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 user looks</a:t>
                      </a:r>
                      <a:r>
                        <a:rPr lang="en-US" baseline="0" dirty="0" smtClean="0"/>
                        <a:t> at the campus map, which displays a satellite view or standard view of campus, with pins for each tree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 User</a:t>
                      </a:r>
                      <a:r>
                        <a:rPr lang="en-US" baseline="0" dirty="0" smtClean="0"/>
                        <a:t> was able to view both the standard and satellite view of the campus on a map, with interactive pins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Read about Trees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User reads detailed</a:t>
                      </a:r>
                      <a:r>
                        <a:rPr lang="en-US" baseline="0" dirty="0" smtClean="0"/>
                        <a:t> information (species, paragraph about, in honor of person) about the specific tree clicked on the 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 User, when pressing a pin for a</a:t>
                      </a:r>
                      <a:r>
                        <a:rPr lang="en-US" baseline="0" dirty="0" smtClean="0"/>
                        <a:t> a tree, was displayed a brief description about the tree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793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1907" y="-69936"/>
            <a:ext cx="6858000" cy="16002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4" name="Picture 3" descr="Team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623" y="206756"/>
            <a:ext cx="742103" cy="9894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2291" y="6335573"/>
            <a:ext cx="1629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Monkey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499907" y="6369826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May 4, 2017</a:t>
            </a:r>
            <a:endParaRPr lang="en-US" dirty="0"/>
          </a:p>
        </p:txBody>
      </p:sp>
      <p:pic>
        <p:nvPicPr>
          <p:cNvPr id="3" name="IMG_4916.MOV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06951" y="1635656"/>
            <a:ext cx="2813338" cy="500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3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49" y="1638300"/>
            <a:ext cx="2544581" cy="4525963"/>
          </a:xfrm>
        </p:spPr>
      </p:pic>
      <p:pic>
        <p:nvPicPr>
          <p:cNvPr id="4" name="Picture 3" descr="Team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623" y="206756"/>
            <a:ext cx="742103" cy="9894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2291" y="6335573"/>
            <a:ext cx="1629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Monkey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499907" y="6369826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May 4, 2017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362" y="1600200"/>
            <a:ext cx="2566002" cy="45640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574" y="1597831"/>
            <a:ext cx="2568666" cy="4568801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649980" y="3561311"/>
            <a:ext cx="636270" cy="5067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rved Left Arrow 14"/>
          <p:cNvSpPr/>
          <p:nvPr/>
        </p:nvSpPr>
        <p:spPr>
          <a:xfrm>
            <a:off x="7581785" y="3180533"/>
            <a:ext cx="399011" cy="72164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urved Left Arrow 16"/>
          <p:cNvSpPr/>
          <p:nvPr/>
        </p:nvSpPr>
        <p:spPr>
          <a:xfrm rot="10800000">
            <a:off x="7140343" y="3140629"/>
            <a:ext cx="399011" cy="72164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57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create 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95" y="1696256"/>
            <a:ext cx="10580792" cy="35490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0606" y="4377478"/>
            <a:ext cx="17090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38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5841" y="5612396"/>
            <a:ext cx="2942853" cy="70036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Segmented control</a:t>
            </a:r>
            <a:endParaRPr lang="en-US" dirty="0"/>
          </a:p>
        </p:txBody>
      </p:sp>
      <p:pic>
        <p:nvPicPr>
          <p:cNvPr id="5" name="Picture 4" descr="Screen Shot 2017-05-04 at 5.16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023" y="2013972"/>
            <a:ext cx="8761489" cy="346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9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 Class</a:t>
            </a:r>
            <a:endParaRPr lang="en-US" dirty="0"/>
          </a:p>
        </p:txBody>
      </p:sp>
      <p:pic>
        <p:nvPicPr>
          <p:cNvPr id="4" name="Picture 3" descr="annotation cla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58" y="1828961"/>
            <a:ext cx="10529501" cy="376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85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mpany background present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mpany background presentation" id="{7C18907C-4901-42BD-8F2C-E63B32C9DCA3}" vid="{B4FC953D-0C69-4290-95E2-4EA0E2E67D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9111A70-0198-4F40-BEFB-ADDC651BCC6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Company meeting presentation</Template>
  <TotalTime>0</TotalTime>
  <Words>211</Words>
  <Application>Microsoft Macintosh PowerPoint</Application>
  <PresentationFormat>Widescreen</PresentationFormat>
  <Paragraphs>51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Century Gothic</vt:lpstr>
      <vt:lpstr>Courier New</vt:lpstr>
      <vt:lpstr>Mangal</vt:lpstr>
      <vt:lpstr>Palatino Linotype</vt:lpstr>
      <vt:lpstr>Arial</vt:lpstr>
      <vt:lpstr>Company background presentation</vt:lpstr>
      <vt:lpstr>D.Eco Application</vt:lpstr>
      <vt:lpstr>Sprint 1 Transition</vt:lpstr>
      <vt:lpstr>Acceptance Plan</vt:lpstr>
      <vt:lpstr>Acceptance Plan</vt:lpstr>
      <vt:lpstr>Demonstration</vt:lpstr>
      <vt:lpstr>Demonstration</vt:lpstr>
      <vt:lpstr>Create Map</vt:lpstr>
      <vt:lpstr>Map Style</vt:lpstr>
      <vt:lpstr>Annotation Class</vt:lpstr>
      <vt:lpstr>Create Annotation</vt:lpstr>
      <vt:lpstr>Add Annotations To Map</vt:lpstr>
      <vt:lpstr>Design Choices</vt:lpstr>
      <vt:lpstr>Sprint 2 Plan – Class Diagram</vt:lpstr>
      <vt:lpstr>Sprint 2 Plan – Use Case</vt:lpstr>
      <vt:lpstr>Plan – Sprint 2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2017-04-02T20:46:29Z</dcterms:created>
  <dcterms:modified xsi:type="dcterms:W3CDTF">2017-08-24T16:52:27Z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TC034605109991</vt:lpwstr>
  </property>
</Properties>
</file>